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28800425" cy="43200638"/>
  <p:notesSz cx="6858000" cy="9144000"/>
  <p:defaultTextStyle>
    <a:defPPr>
      <a:defRPr lang="pt-BR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A085"/>
    <a:srgbClr val="117D68"/>
    <a:srgbClr val="149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20" d="100"/>
          <a:sy n="20" d="100"/>
        </p:scale>
        <p:origin x="876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32" y="7070108"/>
            <a:ext cx="24480361" cy="15040222"/>
          </a:xfrm>
        </p:spPr>
        <p:txBody>
          <a:bodyPr anchor="b"/>
          <a:lstStyle>
            <a:lvl1pPr algn="ctr">
              <a:defRPr sz="18898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53" y="22690338"/>
            <a:ext cx="21600319" cy="10430151"/>
          </a:xfrm>
        </p:spPr>
        <p:txBody>
          <a:bodyPr/>
          <a:lstStyle>
            <a:lvl1pPr marL="0" indent="0" algn="ctr">
              <a:buNone/>
              <a:defRPr sz="7559"/>
            </a:lvl1pPr>
            <a:lvl2pPr marL="1440043" indent="0" algn="ctr">
              <a:buNone/>
              <a:defRPr sz="6299"/>
            </a:lvl2pPr>
            <a:lvl3pPr marL="2880086" indent="0" algn="ctr">
              <a:buNone/>
              <a:defRPr sz="5669"/>
            </a:lvl3pPr>
            <a:lvl4pPr marL="4320129" indent="0" algn="ctr">
              <a:buNone/>
              <a:defRPr sz="5040"/>
            </a:lvl4pPr>
            <a:lvl5pPr marL="5760171" indent="0" algn="ctr">
              <a:buNone/>
              <a:defRPr sz="5040"/>
            </a:lvl5pPr>
            <a:lvl6pPr marL="7200214" indent="0" algn="ctr">
              <a:buNone/>
              <a:defRPr sz="5040"/>
            </a:lvl6pPr>
            <a:lvl7pPr marL="8640257" indent="0" algn="ctr">
              <a:buNone/>
              <a:defRPr sz="5040"/>
            </a:lvl7pPr>
            <a:lvl8pPr marL="10080300" indent="0" algn="ctr">
              <a:buNone/>
              <a:defRPr sz="5040"/>
            </a:lvl8pPr>
            <a:lvl9pPr marL="11520343" indent="0" algn="ctr">
              <a:buNone/>
              <a:defRPr sz="504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39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230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0306" y="2300034"/>
            <a:ext cx="6210092" cy="366105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031" y="2300034"/>
            <a:ext cx="18270270" cy="366105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56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18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30" y="10770172"/>
            <a:ext cx="24840367" cy="17970262"/>
          </a:xfrm>
        </p:spPr>
        <p:txBody>
          <a:bodyPr anchor="b"/>
          <a:lstStyle>
            <a:lvl1pPr>
              <a:defRPr sz="18898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030" y="28910440"/>
            <a:ext cx="24840367" cy="9450136"/>
          </a:xfrm>
        </p:spPr>
        <p:txBody>
          <a:bodyPr/>
          <a:lstStyle>
            <a:lvl1pPr marL="0" indent="0">
              <a:buNone/>
              <a:defRPr sz="7559">
                <a:solidFill>
                  <a:schemeClr val="tx1"/>
                </a:solidFill>
              </a:defRPr>
            </a:lvl1pPr>
            <a:lvl2pPr marL="1440043" indent="0">
              <a:buNone/>
              <a:defRPr sz="6299">
                <a:solidFill>
                  <a:schemeClr val="tx1">
                    <a:tint val="75000"/>
                  </a:schemeClr>
                </a:solidFill>
              </a:defRPr>
            </a:lvl2pPr>
            <a:lvl3pPr marL="288008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3pPr>
            <a:lvl4pPr marL="4320129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4pPr>
            <a:lvl5pPr marL="5760171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5pPr>
            <a:lvl6pPr marL="7200214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6pPr>
            <a:lvl7pPr marL="8640257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7pPr>
            <a:lvl8pPr marL="1008030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8pPr>
            <a:lvl9pPr marL="11520343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34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029" y="11500170"/>
            <a:ext cx="12240181" cy="2741040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0215" y="11500170"/>
            <a:ext cx="12240181" cy="2741040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82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300044"/>
            <a:ext cx="24840367" cy="835012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3784" y="10590160"/>
            <a:ext cx="12183928" cy="5190073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40043" indent="0">
              <a:buNone/>
              <a:defRPr sz="6299" b="1"/>
            </a:lvl2pPr>
            <a:lvl3pPr marL="2880086" indent="0">
              <a:buNone/>
              <a:defRPr sz="5669" b="1"/>
            </a:lvl3pPr>
            <a:lvl4pPr marL="4320129" indent="0">
              <a:buNone/>
              <a:defRPr sz="5040" b="1"/>
            </a:lvl4pPr>
            <a:lvl5pPr marL="5760171" indent="0">
              <a:buNone/>
              <a:defRPr sz="5040" b="1"/>
            </a:lvl5pPr>
            <a:lvl6pPr marL="7200214" indent="0">
              <a:buNone/>
              <a:defRPr sz="5040" b="1"/>
            </a:lvl6pPr>
            <a:lvl7pPr marL="8640257" indent="0">
              <a:buNone/>
              <a:defRPr sz="5040" b="1"/>
            </a:lvl7pPr>
            <a:lvl8pPr marL="10080300" indent="0">
              <a:buNone/>
              <a:defRPr sz="5040" b="1"/>
            </a:lvl8pPr>
            <a:lvl9pPr marL="11520343" indent="0">
              <a:buNone/>
              <a:defRPr sz="504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3784" y="15780233"/>
            <a:ext cx="12183928" cy="2321034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0217" y="10590160"/>
            <a:ext cx="12243932" cy="5190073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40043" indent="0">
              <a:buNone/>
              <a:defRPr sz="6299" b="1"/>
            </a:lvl2pPr>
            <a:lvl3pPr marL="2880086" indent="0">
              <a:buNone/>
              <a:defRPr sz="5669" b="1"/>
            </a:lvl3pPr>
            <a:lvl4pPr marL="4320129" indent="0">
              <a:buNone/>
              <a:defRPr sz="5040" b="1"/>
            </a:lvl4pPr>
            <a:lvl5pPr marL="5760171" indent="0">
              <a:buNone/>
              <a:defRPr sz="5040" b="1"/>
            </a:lvl5pPr>
            <a:lvl6pPr marL="7200214" indent="0">
              <a:buNone/>
              <a:defRPr sz="5040" b="1"/>
            </a:lvl6pPr>
            <a:lvl7pPr marL="8640257" indent="0">
              <a:buNone/>
              <a:defRPr sz="5040" b="1"/>
            </a:lvl7pPr>
            <a:lvl8pPr marL="10080300" indent="0">
              <a:buNone/>
              <a:defRPr sz="5040" b="1"/>
            </a:lvl8pPr>
            <a:lvl9pPr marL="11520343" indent="0">
              <a:buNone/>
              <a:defRPr sz="504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0217" y="15780233"/>
            <a:ext cx="12243932" cy="2321034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48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9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37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2"/>
            <a:ext cx="9288887" cy="10080149"/>
          </a:xfrm>
        </p:spPr>
        <p:txBody>
          <a:bodyPr anchor="b"/>
          <a:lstStyle>
            <a:lvl1pPr>
              <a:defRPr sz="1007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3932" y="6220102"/>
            <a:ext cx="14580215" cy="30700453"/>
          </a:xfrm>
        </p:spPr>
        <p:txBody>
          <a:bodyPr/>
          <a:lstStyle>
            <a:lvl1pPr>
              <a:defRPr sz="10079"/>
            </a:lvl1pPr>
            <a:lvl2pPr>
              <a:defRPr sz="8819"/>
            </a:lvl2pPr>
            <a:lvl3pPr>
              <a:defRPr sz="7559"/>
            </a:lvl3pPr>
            <a:lvl4pPr>
              <a:defRPr sz="6299"/>
            </a:lvl4pPr>
            <a:lvl5pPr>
              <a:defRPr sz="6299"/>
            </a:lvl5pPr>
            <a:lvl6pPr>
              <a:defRPr sz="6299"/>
            </a:lvl6pPr>
            <a:lvl7pPr>
              <a:defRPr sz="6299"/>
            </a:lvl7pPr>
            <a:lvl8pPr>
              <a:defRPr sz="6299"/>
            </a:lvl8pPr>
            <a:lvl9pPr>
              <a:defRPr sz="6299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40"/>
            </a:lvl1pPr>
            <a:lvl2pPr marL="1440043" indent="0">
              <a:buNone/>
              <a:defRPr sz="4410"/>
            </a:lvl2pPr>
            <a:lvl3pPr marL="2880086" indent="0">
              <a:buNone/>
              <a:defRPr sz="3780"/>
            </a:lvl3pPr>
            <a:lvl4pPr marL="4320129" indent="0">
              <a:buNone/>
              <a:defRPr sz="3150"/>
            </a:lvl4pPr>
            <a:lvl5pPr marL="5760171" indent="0">
              <a:buNone/>
              <a:defRPr sz="3150"/>
            </a:lvl5pPr>
            <a:lvl6pPr marL="7200214" indent="0">
              <a:buNone/>
              <a:defRPr sz="3150"/>
            </a:lvl6pPr>
            <a:lvl7pPr marL="8640257" indent="0">
              <a:buNone/>
              <a:defRPr sz="3150"/>
            </a:lvl7pPr>
            <a:lvl8pPr marL="10080300" indent="0">
              <a:buNone/>
              <a:defRPr sz="3150"/>
            </a:lvl8pPr>
            <a:lvl9pPr marL="11520343" indent="0">
              <a:buNone/>
              <a:defRPr sz="31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77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2"/>
            <a:ext cx="9288887" cy="10080149"/>
          </a:xfrm>
        </p:spPr>
        <p:txBody>
          <a:bodyPr anchor="b"/>
          <a:lstStyle>
            <a:lvl1pPr>
              <a:defRPr sz="1007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3932" y="6220102"/>
            <a:ext cx="14580215" cy="30700453"/>
          </a:xfrm>
        </p:spPr>
        <p:txBody>
          <a:bodyPr anchor="t"/>
          <a:lstStyle>
            <a:lvl1pPr marL="0" indent="0">
              <a:buNone/>
              <a:defRPr sz="10079"/>
            </a:lvl1pPr>
            <a:lvl2pPr marL="1440043" indent="0">
              <a:buNone/>
              <a:defRPr sz="8819"/>
            </a:lvl2pPr>
            <a:lvl3pPr marL="2880086" indent="0">
              <a:buNone/>
              <a:defRPr sz="7559"/>
            </a:lvl3pPr>
            <a:lvl4pPr marL="4320129" indent="0">
              <a:buNone/>
              <a:defRPr sz="6299"/>
            </a:lvl4pPr>
            <a:lvl5pPr marL="5760171" indent="0">
              <a:buNone/>
              <a:defRPr sz="6299"/>
            </a:lvl5pPr>
            <a:lvl6pPr marL="7200214" indent="0">
              <a:buNone/>
              <a:defRPr sz="6299"/>
            </a:lvl6pPr>
            <a:lvl7pPr marL="8640257" indent="0">
              <a:buNone/>
              <a:defRPr sz="6299"/>
            </a:lvl7pPr>
            <a:lvl8pPr marL="10080300" indent="0">
              <a:buNone/>
              <a:defRPr sz="6299"/>
            </a:lvl8pPr>
            <a:lvl9pPr marL="11520343" indent="0">
              <a:buNone/>
              <a:defRPr sz="6299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40"/>
            </a:lvl1pPr>
            <a:lvl2pPr marL="1440043" indent="0">
              <a:buNone/>
              <a:defRPr sz="4410"/>
            </a:lvl2pPr>
            <a:lvl3pPr marL="2880086" indent="0">
              <a:buNone/>
              <a:defRPr sz="3780"/>
            </a:lvl3pPr>
            <a:lvl4pPr marL="4320129" indent="0">
              <a:buNone/>
              <a:defRPr sz="3150"/>
            </a:lvl4pPr>
            <a:lvl5pPr marL="5760171" indent="0">
              <a:buNone/>
              <a:defRPr sz="3150"/>
            </a:lvl5pPr>
            <a:lvl6pPr marL="7200214" indent="0">
              <a:buNone/>
              <a:defRPr sz="3150"/>
            </a:lvl6pPr>
            <a:lvl7pPr marL="8640257" indent="0">
              <a:buNone/>
              <a:defRPr sz="3150"/>
            </a:lvl7pPr>
            <a:lvl8pPr marL="10080300" indent="0">
              <a:buNone/>
              <a:defRPr sz="3150"/>
            </a:lvl8pPr>
            <a:lvl9pPr marL="11520343" indent="0">
              <a:buNone/>
              <a:defRPr sz="31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03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029" y="2300044"/>
            <a:ext cx="2484036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029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029" y="40040601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73F53-62B5-40D6-9404-15301D4F9C17}" type="datetimeFigureOut">
              <a:rPr lang="pt-BR" smtClean="0"/>
              <a:t>12/04/2017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0141" y="40040601"/>
            <a:ext cx="9720143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0300" y="40040601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B26E-CD4F-4FF6-B8EA-CB38D1E99C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34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880086" rtl="0" eaLnBrk="1" latinLnBrk="0" hangingPunct="1">
        <a:lnSpc>
          <a:spcPct val="90000"/>
        </a:lnSpc>
        <a:spcBef>
          <a:spcPct val="0"/>
        </a:spcBef>
        <a:buNone/>
        <a:defRPr sz="1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0021" indent="-720021" algn="l" defTabSz="2880086" rtl="0" eaLnBrk="1" latinLnBrk="0" hangingPunct="1">
        <a:lnSpc>
          <a:spcPct val="90000"/>
        </a:lnSpc>
        <a:spcBef>
          <a:spcPts val="3150"/>
        </a:spcBef>
        <a:buFont typeface="Arial" panose="020B0604020202020204" pitchFamily="34" charset="0"/>
        <a:buChar char="•"/>
        <a:defRPr sz="8819" kern="1200">
          <a:solidFill>
            <a:schemeClr val="tx1"/>
          </a:solidFill>
          <a:latin typeface="+mn-lt"/>
          <a:ea typeface="+mn-ea"/>
          <a:cs typeface="+mn-cs"/>
        </a:defRPr>
      </a:lvl1pPr>
      <a:lvl2pPr marL="2160064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7559" kern="1200">
          <a:solidFill>
            <a:schemeClr val="tx1"/>
          </a:solidFill>
          <a:latin typeface="+mn-lt"/>
          <a:ea typeface="+mn-ea"/>
          <a:cs typeface="+mn-cs"/>
        </a:defRPr>
      </a:lvl2pPr>
      <a:lvl3pPr marL="3600107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6299" kern="1200">
          <a:solidFill>
            <a:schemeClr val="tx1"/>
          </a:solidFill>
          <a:latin typeface="+mn-lt"/>
          <a:ea typeface="+mn-ea"/>
          <a:cs typeface="+mn-cs"/>
        </a:defRPr>
      </a:lvl3pPr>
      <a:lvl4pPr marL="5040150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6480193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920236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9360278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800321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2240364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1pPr>
      <a:lvl2pPr marL="1440043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880086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3pPr>
      <a:lvl4pPr marL="4320129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5760171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200214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8640257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080300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1520343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4"/>
          <p:cNvSpPr txBox="1">
            <a:spLocks/>
          </p:cNvSpPr>
          <p:nvPr/>
        </p:nvSpPr>
        <p:spPr>
          <a:xfrm>
            <a:off x="971550" y="10057973"/>
            <a:ext cx="26889075" cy="1600200"/>
          </a:xfrm>
          <a:prstGeom prst="rect">
            <a:avLst/>
          </a:prstGeom>
        </p:spPr>
        <p:txBody>
          <a:bodyPr/>
          <a:lstStyle>
            <a:lvl1pPr marL="0" indent="0" algn="ctr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5500" b="1" kern="1200" baseline="0">
                <a:solidFill>
                  <a:srgbClr val="4B55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40043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86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129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172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rgbClr val="16A085"/>
                </a:solidFill>
              </a:rPr>
              <a:t>Autores: Nome da pessoa | e-maildapessoa@ufsc.br</a:t>
            </a:r>
            <a:br>
              <a:rPr lang="pt-BR" dirty="0" smtClean="0">
                <a:solidFill>
                  <a:srgbClr val="16A085"/>
                </a:solidFill>
              </a:rPr>
            </a:br>
            <a:r>
              <a:rPr lang="pt-BR" dirty="0" smtClean="0">
                <a:solidFill>
                  <a:srgbClr val="16A085"/>
                </a:solidFill>
              </a:rPr>
              <a:t>Nome da outra pessoa | e-maildaoutrapessoa@ufsc.br</a:t>
            </a:r>
            <a:endParaRPr lang="pt-BR" dirty="0">
              <a:solidFill>
                <a:srgbClr val="16A085"/>
              </a:solidFill>
            </a:endParaRPr>
          </a:p>
        </p:txBody>
      </p:sp>
      <p:sp>
        <p:nvSpPr>
          <p:cNvPr id="15" name="Espaço Reservado para Texto 12"/>
          <p:cNvSpPr txBox="1">
            <a:spLocks/>
          </p:cNvSpPr>
          <p:nvPr/>
        </p:nvSpPr>
        <p:spPr>
          <a:xfrm>
            <a:off x="1895475" y="12507686"/>
            <a:ext cx="25037416" cy="25245846"/>
          </a:xfrm>
          <a:prstGeom prst="rect">
            <a:avLst/>
          </a:prstGeom>
        </p:spPr>
        <p:txBody>
          <a:bodyPr numCol="2" spcCol="1080000"/>
          <a:lstStyle>
            <a:lvl1pPr marL="0" marR="0" indent="0" algn="just" defTabSz="2880086" rtl="0" eaLnBrk="1" fontAlgn="auto" latinLnBrk="0" hangingPunct="1">
              <a:lnSpc>
                <a:spcPct val="90000"/>
              </a:lnSpc>
              <a:spcBef>
                <a:spcPts val="31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kern="1200">
                <a:solidFill>
                  <a:srgbClr val="7580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1600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107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150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193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>
                <a:solidFill>
                  <a:schemeClr val="tx1"/>
                </a:solidFill>
              </a:rPr>
              <a:t>Lorem</a:t>
            </a:r>
            <a:r>
              <a:rPr lang="pt-BR" dirty="0">
                <a:solidFill>
                  <a:schemeClr val="tx1"/>
                </a:solidFill>
              </a:rPr>
              <a:t> ipsum </a:t>
            </a:r>
            <a:r>
              <a:rPr lang="pt-BR" dirty="0" err="1">
                <a:solidFill>
                  <a:schemeClr val="tx1"/>
                </a:solidFill>
              </a:rPr>
              <a:t>dolor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sit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amet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consectetur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adipisicing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elit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sed</a:t>
            </a:r>
            <a:r>
              <a:rPr lang="pt-BR" dirty="0">
                <a:solidFill>
                  <a:schemeClr val="tx1"/>
                </a:solidFill>
              </a:rPr>
              <a:t> do </a:t>
            </a:r>
            <a:r>
              <a:rPr lang="pt-BR" dirty="0" err="1">
                <a:solidFill>
                  <a:schemeClr val="tx1"/>
                </a:solidFill>
              </a:rPr>
              <a:t>eiusmod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tempor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incididunt</a:t>
            </a:r>
            <a:r>
              <a:rPr lang="pt-BR" dirty="0">
                <a:solidFill>
                  <a:schemeClr val="tx1"/>
                </a:solidFill>
              </a:rPr>
              <a:t> ut labore et </a:t>
            </a:r>
            <a:r>
              <a:rPr lang="pt-BR" dirty="0" err="1">
                <a:solidFill>
                  <a:schemeClr val="tx1"/>
                </a:solidFill>
              </a:rPr>
              <a:t>dolore</a:t>
            </a:r>
            <a:r>
              <a:rPr lang="pt-BR" dirty="0">
                <a:solidFill>
                  <a:schemeClr val="tx1"/>
                </a:solidFill>
              </a:rPr>
              <a:t> magna </a:t>
            </a:r>
            <a:r>
              <a:rPr lang="pt-BR" dirty="0" err="1">
                <a:solidFill>
                  <a:schemeClr val="tx1"/>
                </a:solidFill>
              </a:rPr>
              <a:t>aliqua</a:t>
            </a:r>
            <a:r>
              <a:rPr lang="pt-BR" dirty="0">
                <a:solidFill>
                  <a:schemeClr val="tx1"/>
                </a:solidFill>
              </a:rPr>
              <a:t>. Ut </a:t>
            </a:r>
            <a:r>
              <a:rPr lang="pt-BR" dirty="0" err="1">
                <a:solidFill>
                  <a:schemeClr val="tx1"/>
                </a:solidFill>
              </a:rPr>
              <a:t>enim</a:t>
            </a:r>
            <a:r>
              <a:rPr lang="pt-BR" dirty="0">
                <a:solidFill>
                  <a:schemeClr val="tx1"/>
                </a:solidFill>
              </a:rPr>
              <a:t> ad </a:t>
            </a:r>
            <a:r>
              <a:rPr lang="pt-BR" dirty="0" err="1">
                <a:solidFill>
                  <a:schemeClr val="tx1"/>
                </a:solidFill>
              </a:rPr>
              <a:t>minim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veniam</a:t>
            </a:r>
            <a:r>
              <a:rPr lang="pt-BR" dirty="0">
                <a:solidFill>
                  <a:schemeClr val="tx1"/>
                </a:solidFill>
              </a:rPr>
              <a:t>, quis </a:t>
            </a:r>
            <a:r>
              <a:rPr lang="pt-BR" dirty="0" err="1">
                <a:solidFill>
                  <a:schemeClr val="tx1"/>
                </a:solidFill>
              </a:rPr>
              <a:t>nostrud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exercitation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ullamco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laboris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nisi</a:t>
            </a:r>
            <a:r>
              <a:rPr lang="pt-BR" dirty="0">
                <a:solidFill>
                  <a:schemeClr val="tx1"/>
                </a:solidFill>
              </a:rPr>
              <a:t> ut </a:t>
            </a:r>
            <a:r>
              <a:rPr lang="pt-BR" dirty="0" err="1">
                <a:solidFill>
                  <a:schemeClr val="tx1"/>
                </a:solidFill>
              </a:rPr>
              <a:t>aliquip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ex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commodo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consequat</a:t>
            </a:r>
            <a:r>
              <a:rPr lang="pt-BR" dirty="0">
                <a:solidFill>
                  <a:schemeClr val="tx1"/>
                </a:solidFill>
              </a:rPr>
              <a:t>. </a:t>
            </a:r>
            <a:r>
              <a:rPr lang="pt-BR" dirty="0" err="1">
                <a:solidFill>
                  <a:schemeClr val="tx1"/>
                </a:solidFill>
              </a:rPr>
              <a:t>Duis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aute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irure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dolor</a:t>
            </a:r>
            <a:r>
              <a:rPr lang="pt-BR" dirty="0">
                <a:solidFill>
                  <a:schemeClr val="tx1"/>
                </a:solidFill>
              </a:rPr>
              <a:t> in </a:t>
            </a:r>
            <a:r>
              <a:rPr lang="pt-BR" dirty="0" err="1">
                <a:solidFill>
                  <a:schemeClr val="tx1"/>
                </a:solidFill>
              </a:rPr>
              <a:t>reprehenderit</a:t>
            </a:r>
            <a:r>
              <a:rPr lang="pt-BR" dirty="0">
                <a:solidFill>
                  <a:schemeClr val="tx1"/>
                </a:solidFill>
              </a:rPr>
              <a:t> in </a:t>
            </a:r>
            <a:r>
              <a:rPr lang="pt-BR" dirty="0" err="1">
                <a:solidFill>
                  <a:schemeClr val="tx1"/>
                </a:solidFill>
              </a:rPr>
              <a:t>voluptate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velit</a:t>
            </a:r>
            <a:r>
              <a:rPr lang="pt-BR" dirty="0">
                <a:solidFill>
                  <a:schemeClr val="tx1"/>
                </a:solidFill>
              </a:rPr>
              <a:t> esse </a:t>
            </a:r>
            <a:r>
              <a:rPr lang="pt-BR" dirty="0" err="1">
                <a:solidFill>
                  <a:schemeClr val="tx1"/>
                </a:solidFill>
              </a:rPr>
              <a:t>cillum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dolore</a:t>
            </a:r>
            <a:r>
              <a:rPr lang="pt-BR" dirty="0">
                <a:solidFill>
                  <a:schemeClr val="tx1"/>
                </a:solidFill>
              </a:rPr>
              <a:t> eu </a:t>
            </a:r>
            <a:r>
              <a:rPr lang="pt-BR" dirty="0" err="1">
                <a:solidFill>
                  <a:schemeClr val="tx1"/>
                </a:solidFill>
              </a:rPr>
              <a:t>fugiat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nulla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pariatur</a:t>
            </a:r>
            <a:r>
              <a:rPr lang="pt-BR" dirty="0" smtClean="0">
                <a:solidFill>
                  <a:schemeClr val="tx1"/>
                </a:solidFill>
              </a:rPr>
              <a:t>.</a:t>
            </a:r>
          </a:p>
          <a:p>
            <a:pPr marL="1250950"/>
            <a:r>
              <a:rPr lang="pt-BR" b="1" dirty="0" smtClean="0">
                <a:solidFill>
                  <a:srgbClr val="16A085"/>
                </a:solidFill>
              </a:rPr>
              <a:t>1) Exemplo </a:t>
            </a:r>
            <a:r>
              <a:rPr lang="pt-BR" b="1" dirty="0">
                <a:solidFill>
                  <a:srgbClr val="16A085"/>
                </a:solidFill>
              </a:rPr>
              <a:t>de </a:t>
            </a:r>
            <a:r>
              <a:rPr lang="pt-BR" b="1" dirty="0" smtClean="0">
                <a:solidFill>
                  <a:srgbClr val="16A085"/>
                </a:solidFill>
              </a:rPr>
              <a:t>subtítulo</a:t>
            </a:r>
          </a:p>
          <a:p>
            <a:r>
              <a:rPr lang="pt-BR" dirty="0" err="1" smtClean="0">
                <a:solidFill>
                  <a:schemeClr val="tx1"/>
                </a:solidFill>
              </a:rPr>
              <a:t>Sed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ut </a:t>
            </a:r>
            <a:r>
              <a:rPr lang="pt-BR" dirty="0" err="1">
                <a:solidFill>
                  <a:schemeClr val="tx1"/>
                </a:solidFill>
              </a:rPr>
              <a:t>perspiciatis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unde</a:t>
            </a:r>
            <a:r>
              <a:rPr lang="pt-BR" dirty="0">
                <a:solidFill>
                  <a:schemeClr val="tx1"/>
                </a:solidFill>
              </a:rPr>
              <a:t> omnis </a:t>
            </a:r>
            <a:r>
              <a:rPr lang="pt-BR" dirty="0" err="1">
                <a:solidFill>
                  <a:schemeClr val="tx1"/>
                </a:solidFill>
              </a:rPr>
              <a:t>iste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natus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error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sit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voluptatem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accusantium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doloremque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laudantium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totam</a:t>
            </a:r>
            <a:r>
              <a:rPr lang="pt-BR" dirty="0">
                <a:solidFill>
                  <a:schemeClr val="tx1"/>
                </a:solidFill>
              </a:rPr>
              <a:t> rem </a:t>
            </a:r>
            <a:r>
              <a:rPr lang="pt-BR" dirty="0" err="1">
                <a:solidFill>
                  <a:schemeClr val="tx1"/>
                </a:solidFill>
              </a:rPr>
              <a:t>aperiam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eaque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ipsa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quae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ab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illo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inventore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veritatis</a:t>
            </a:r>
            <a:r>
              <a:rPr lang="pt-BR" dirty="0">
                <a:solidFill>
                  <a:schemeClr val="tx1"/>
                </a:solidFill>
              </a:rPr>
              <a:t> et </a:t>
            </a:r>
            <a:r>
              <a:rPr lang="pt-BR" dirty="0" err="1">
                <a:solidFill>
                  <a:schemeClr val="tx1"/>
                </a:solidFill>
              </a:rPr>
              <a:t>quasi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architecto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beatae</a:t>
            </a:r>
            <a:r>
              <a:rPr lang="pt-BR" dirty="0">
                <a:solidFill>
                  <a:schemeClr val="tx1"/>
                </a:solidFill>
              </a:rPr>
              <a:t> vitae </a:t>
            </a:r>
            <a:r>
              <a:rPr lang="pt-BR" dirty="0" err="1">
                <a:solidFill>
                  <a:schemeClr val="tx1"/>
                </a:solidFill>
              </a:rPr>
              <a:t>dicta</a:t>
            </a:r>
            <a:r>
              <a:rPr lang="pt-BR" dirty="0">
                <a:solidFill>
                  <a:schemeClr val="tx1"/>
                </a:solidFill>
              </a:rPr>
              <a:t> sunt </a:t>
            </a:r>
            <a:r>
              <a:rPr lang="pt-BR" dirty="0" err="1">
                <a:solidFill>
                  <a:schemeClr val="tx1"/>
                </a:solidFill>
              </a:rPr>
              <a:t>explicabo</a:t>
            </a:r>
            <a:r>
              <a:rPr lang="pt-BR" dirty="0">
                <a:solidFill>
                  <a:schemeClr val="tx1"/>
                </a:solidFill>
              </a:rPr>
              <a:t>. Nemo </a:t>
            </a:r>
            <a:r>
              <a:rPr lang="pt-BR" dirty="0" err="1">
                <a:solidFill>
                  <a:schemeClr val="tx1"/>
                </a:solidFill>
              </a:rPr>
              <a:t>enim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ipsam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voluptatem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quia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voluptas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sit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aspernatur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aut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odit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aut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fugit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sed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quia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consequuntur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magni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dolores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eos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qui</a:t>
            </a:r>
            <a:r>
              <a:rPr lang="pt-BR" dirty="0">
                <a:solidFill>
                  <a:schemeClr val="tx1"/>
                </a:solidFill>
              </a:rPr>
              <a:t> ratione </a:t>
            </a:r>
            <a:r>
              <a:rPr lang="pt-BR" dirty="0" err="1">
                <a:solidFill>
                  <a:schemeClr val="tx1"/>
                </a:solidFill>
              </a:rPr>
              <a:t>voluptatem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sequi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nesciunt</a:t>
            </a:r>
            <a:r>
              <a:rPr lang="pt-BR" dirty="0">
                <a:solidFill>
                  <a:schemeClr val="tx1"/>
                </a:solidFill>
              </a:rPr>
              <a:t>. </a:t>
            </a:r>
            <a:r>
              <a:rPr lang="pt-BR" dirty="0" err="1">
                <a:solidFill>
                  <a:schemeClr val="tx1"/>
                </a:solidFill>
              </a:rPr>
              <a:t>Neque</a:t>
            </a:r>
            <a:r>
              <a:rPr lang="pt-BR" dirty="0">
                <a:solidFill>
                  <a:schemeClr val="tx1"/>
                </a:solidFill>
              </a:rPr>
              <a:t> porro </a:t>
            </a:r>
            <a:r>
              <a:rPr lang="pt-BR" dirty="0" err="1">
                <a:solidFill>
                  <a:schemeClr val="tx1"/>
                </a:solidFill>
              </a:rPr>
              <a:t>quisquam</a:t>
            </a:r>
            <a:r>
              <a:rPr lang="pt-BR" dirty="0">
                <a:solidFill>
                  <a:schemeClr val="tx1"/>
                </a:solidFill>
              </a:rPr>
              <a:t> est, </a:t>
            </a:r>
            <a:r>
              <a:rPr lang="pt-BR" dirty="0" err="1">
                <a:solidFill>
                  <a:schemeClr val="tx1"/>
                </a:solidFill>
              </a:rPr>
              <a:t>qui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dolorem</a:t>
            </a:r>
            <a:r>
              <a:rPr lang="pt-BR" dirty="0">
                <a:solidFill>
                  <a:schemeClr val="tx1"/>
                </a:solidFill>
              </a:rPr>
              <a:t> ipsum </a:t>
            </a:r>
            <a:r>
              <a:rPr lang="pt-BR" dirty="0" err="1">
                <a:solidFill>
                  <a:schemeClr val="tx1"/>
                </a:solidFill>
              </a:rPr>
              <a:t>quia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dolor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sit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amet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consectetur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adipisci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velit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sed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quia</a:t>
            </a:r>
            <a:r>
              <a:rPr lang="pt-BR" dirty="0">
                <a:solidFill>
                  <a:schemeClr val="tx1"/>
                </a:solidFill>
              </a:rPr>
              <a:t> non </a:t>
            </a:r>
            <a:r>
              <a:rPr lang="pt-BR" dirty="0" err="1">
                <a:solidFill>
                  <a:schemeClr val="tx1"/>
                </a:solidFill>
              </a:rPr>
              <a:t>numquam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eius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modi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tempora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incidunt</a:t>
            </a:r>
            <a:r>
              <a:rPr lang="pt-BR" dirty="0">
                <a:solidFill>
                  <a:schemeClr val="tx1"/>
                </a:solidFill>
              </a:rPr>
              <a:t> ut labore et </a:t>
            </a:r>
            <a:r>
              <a:rPr lang="pt-BR" dirty="0" err="1">
                <a:solidFill>
                  <a:schemeClr val="tx1"/>
                </a:solidFill>
              </a:rPr>
              <a:t>dolore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magnam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aliquam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quaerat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voluptatem</a:t>
            </a:r>
            <a:r>
              <a:rPr lang="pt-BR" dirty="0">
                <a:solidFill>
                  <a:schemeClr val="tx1"/>
                </a:solidFill>
              </a:rPr>
              <a:t>. </a:t>
            </a:r>
            <a:endParaRPr lang="pt-BR" dirty="0" smtClean="0">
              <a:solidFill>
                <a:schemeClr val="tx1"/>
              </a:solidFill>
            </a:endParaRPr>
          </a:p>
          <a:p>
            <a:pPr marL="1347788"/>
            <a:r>
              <a:rPr lang="pt-BR" b="1" dirty="0" smtClean="0">
                <a:solidFill>
                  <a:srgbClr val="117D68"/>
                </a:solidFill>
              </a:rPr>
              <a:t>2) Exemplo de subtítulo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Ut </a:t>
            </a:r>
            <a:r>
              <a:rPr lang="pt-BR" dirty="0" err="1">
                <a:solidFill>
                  <a:schemeClr val="tx1"/>
                </a:solidFill>
              </a:rPr>
              <a:t>enim</a:t>
            </a:r>
            <a:r>
              <a:rPr lang="pt-BR" dirty="0">
                <a:solidFill>
                  <a:schemeClr val="tx1"/>
                </a:solidFill>
              </a:rPr>
              <a:t> ad </a:t>
            </a:r>
            <a:r>
              <a:rPr lang="pt-BR" dirty="0" err="1">
                <a:solidFill>
                  <a:schemeClr val="tx1"/>
                </a:solidFill>
              </a:rPr>
              <a:t>minima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veniam</a:t>
            </a:r>
            <a:r>
              <a:rPr lang="pt-BR" dirty="0">
                <a:solidFill>
                  <a:schemeClr val="tx1"/>
                </a:solidFill>
              </a:rPr>
              <a:t>, quis </a:t>
            </a:r>
            <a:r>
              <a:rPr lang="pt-BR" dirty="0" err="1">
                <a:solidFill>
                  <a:schemeClr val="tx1"/>
                </a:solidFill>
              </a:rPr>
              <a:t>nostrum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exercitationem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ullam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corporis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suscipit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laboriosam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nisi</a:t>
            </a:r>
            <a:r>
              <a:rPr lang="pt-BR" dirty="0">
                <a:solidFill>
                  <a:schemeClr val="tx1"/>
                </a:solidFill>
              </a:rPr>
              <a:t> ut </a:t>
            </a:r>
            <a:r>
              <a:rPr lang="pt-BR" dirty="0" err="1">
                <a:solidFill>
                  <a:schemeClr val="tx1"/>
                </a:solidFill>
              </a:rPr>
              <a:t>aliquid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ex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commodi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consequatur</a:t>
            </a:r>
            <a:r>
              <a:rPr lang="pt-BR" dirty="0">
                <a:solidFill>
                  <a:schemeClr val="tx1"/>
                </a:solidFill>
              </a:rPr>
              <a:t>? Quis autem </a:t>
            </a:r>
            <a:r>
              <a:rPr lang="pt-BR" dirty="0" err="1">
                <a:solidFill>
                  <a:schemeClr val="tx1"/>
                </a:solidFill>
              </a:rPr>
              <a:t>vel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eum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iure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reprehenderit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qui</a:t>
            </a:r>
            <a:r>
              <a:rPr lang="pt-BR" dirty="0">
                <a:solidFill>
                  <a:schemeClr val="tx1"/>
                </a:solidFill>
              </a:rPr>
              <a:t> in </a:t>
            </a:r>
            <a:r>
              <a:rPr lang="pt-BR" dirty="0" err="1">
                <a:solidFill>
                  <a:schemeClr val="tx1"/>
                </a:solidFill>
              </a:rPr>
              <a:t>ea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voluptate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velit</a:t>
            </a:r>
            <a:r>
              <a:rPr lang="pt-BR" dirty="0">
                <a:solidFill>
                  <a:schemeClr val="tx1"/>
                </a:solidFill>
              </a:rPr>
              <a:t> esse </a:t>
            </a:r>
            <a:r>
              <a:rPr lang="pt-BR" dirty="0" err="1">
                <a:solidFill>
                  <a:schemeClr val="tx1"/>
                </a:solidFill>
              </a:rPr>
              <a:t>quam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nihil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molestiae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consequatur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 err="1">
                <a:solidFill>
                  <a:schemeClr val="tx1"/>
                </a:solidFill>
              </a:rPr>
              <a:t>vel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illum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qui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dolorem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eum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fugiat</a:t>
            </a:r>
            <a:r>
              <a:rPr lang="pt-BR" dirty="0">
                <a:solidFill>
                  <a:schemeClr val="tx1"/>
                </a:solidFill>
              </a:rPr>
              <a:t> quo </a:t>
            </a:r>
            <a:r>
              <a:rPr lang="pt-BR" dirty="0" err="1">
                <a:solidFill>
                  <a:schemeClr val="tx1"/>
                </a:solidFill>
              </a:rPr>
              <a:t>voluptas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nulla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pariatur</a:t>
            </a:r>
            <a:r>
              <a:rPr lang="pt-BR" dirty="0">
                <a:solidFill>
                  <a:schemeClr val="tx1"/>
                </a:solidFill>
              </a:rPr>
              <a:t>? At vero </a:t>
            </a:r>
            <a:r>
              <a:rPr lang="pt-BR" dirty="0" err="1">
                <a:solidFill>
                  <a:schemeClr val="tx1"/>
                </a:solidFill>
              </a:rPr>
              <a:t>eos</a:t>
            </a:r>
            <a:r>
              <a:rPr lang="pt-BR" dirty="0">
                <a:solidFill>
                  <a:schemeClr val="tx1"/>
                </a:solidFill>
              </a:rPr>
              <a:t> et </a:t>
            </a:r>
            <a:r>
              <a:rPr lang="pt-BR" dirty="0" err="1">
                <a:solidFill>
                  <a:schemeClr val="tx1"/>
                </a:solidFill>
              </a:rPr>
              <a:t>accusamus</a:t>
            </a:r>
            <a:r>
              <a:rPr lang="pt-BR" dirty="0">
                <a:solidFill>
                  <a:schemeClr val="tx1"/>
                </a:solidFill>
              </a:rPr>
              <a:t> et </a:t>
            </a:r>
            <a:r>
              <a:rPr lang="pt-BR" dirty="0" err="1">
                <a:solidFill>
                  <a:schemeClr val="tx1"/>
                </a:solidFill>
              </a:rPr>
              <a:t>iusto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odio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dignissimos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ducimus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qui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blanditiis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praesentium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voluptatum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deleniti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atque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corrupti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quos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dolores</a:t>
            </a:r>
            <a:r>
              <a:rPr lang="pt-BR" dirty="0">
                <a:solidFill>
                  <a:schemeClr val="tx1"/>
                </a:solidFill>
              </a:rPr>
              <a:t> et </a:t>
            </a:r>
            <a:r>
              <a:rPr lang="pt-BR" dirty="0" err="1">
                <a:solidFill>
                  <a:schemeClr val="tx1"/>
                </a:solidFill>
              </a:rPr>
              <a:t>quas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molestias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excepturi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sint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occaecati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cupiditate</a:t>
            </a:r>
            <a:r>
              <a:rPr lang="pt-BR" dirty="0">
                <a:solidFill>
                  <a:schemeClr val="tx1"/>
                </a:solidFill>
              </a:rPr>
              <a:t> non </a:t>
            </a:r>
            <a:r>
              <a:rPr lang="pt-BR" dirty="0" err="1">
                <a:solidFill>
                  <a:schemeClr val="tx1"/>
                </a:solidFill>
              </a:rPr>
              <a:t>provident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  <a:p>
            <a:pPr marL="1058863"/>
            <a:r>
              <a:rPr lang="pt-BR" i="1" dirty="0" smtClean="0">
                <a:solidFill>
                  <a:schemeClr val="tx1"/>
                </a:solidFill>
              </a:rPr>
              <a:t>Nam libero tempore, cum soluta </a:t>
            </a:r>
            <a:r>
              <a:rPr lang="pt-BR" i="1" dirty="0" err="1" smtClean="0">
                <a:solidFill>
                  <a:schemeClr val="tx1"/>
                </a:solidFill>
              </a:rPr>
              <a:t>nobis</a:t>
            </a:r>
            <a:r>
              <a:rPr lang="pt-BR" i="1" dirty="0" smtClean="0">
                <a:solidFill>
                  <a:schemeClr val="tx1"/>
                </a:solidFill>
              </a:rPr>
              <a:t> est </a:t>
            </a:r>
            <a:r>
              <a:rPr lang="pt-BR" i="1" dirty="0" err="1" smtClean="0">
                <a:solidFill>
                  <a:schemeClr val="tx1"/>
                </a:solidFill>
              </a:rPr>
              <a:t>eligendi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optio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cumque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nihil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impedit</a:t>
            </a:r>
            <a:r>
              <a:rPr lang="pt-BR" i="1" dirty="0" smtClean="0">
                <a:solidFill>
                  <a:schemeClr val="tx1"/>
                </a:solidFill>
              </a:rPr>
              <a:t> quo </a:t>
            </a:r>
            <a:r>
              <a:rPr lang="pt-BR" i="1" dirty="0" err="1" smtClean="0">
                <a:solidFill>
                  <a:schemeClr val="tx1"/>
                </a:solidFill>
              </a:rPr>
              <a:t>minus</a:t>
            </a:r>
            <a:r>
              <a:rPr lang="pt-BR" i="1" dirty="0" smtClean="0">
                <a:solidFill>
                  <a:schemeClr val="tx1"/>
                </a:solidFill>
              </a:rPr>
              <a:t> id quod </a:t>
            </a:r>
            <a:r>
              <a:rPr lang="pt-BR" i="1" dirty="0" err="1" smtClean="0">
                <a:solidFill>
                  <a:schemeClr val="tx1"/>
                </a:solidFill>
              </a:rPr>
              <a:t>maxime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placeat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facere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possimus</a:t>
            </a:r>
            <a:r>
              <a:rPr lang="pt-BR" i="1" dirty="0" smtClean="0">
                <a:solidFill>
                  <a:schemeClr val="tx1"/>
                </a:solidFill>
              </a:rPr>
              <a:t>, omnis </a:t>
            </a:r>
            <a:r>
              <a:rPr lang="pt-BR" i="1" dirty="0" err="1" smtClean="0">
                <a:solidFill>
                  <a:schemeClr val="tx1"/>
                </a:solidFill>
              </a:rPr>
              <a:t>voluptas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assumenda</a:t>
            </a:r>
            <a:r>
              <a:rPr lang="pt-BR" i="1" dirty="0" smtClean="0">
                <a:solidFill>
                  <a:schemeClr val="tx1"/>
                </a:solidFill>
              </a:rPr>
              <a:t> est, omnis </a:t>
            </a:r>
            <a:r>
              <a:rPr lang="pt-BR" i="1" dirty="0" err="1" smtClean="0">
                <a:solidFill>
                  <a:schemeClr val="tx1"/>
                </a:solidFill>
              </a:rPr>
              <a:t>dolor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repellendus</a:t>
            </a:r>
            <a:r>
              <a:rPr lang="pt-BR" i="1" dirty="0" smtClean="0">
                <a:solidFill>
                  <a:schemeClr val="tx1"/>
                </a:solidFill>
              </a:rPr>
              <a:t>. </a:t>
            </a:r>
            <a:r>
              <a:rPr lang="pt-BR" i="1" dirty="0" err="1" smtClean="0">
                <a:solidFill>
                  <a:schemeClr val="tx1"/>
                </a:solidFill>
              </a:rPr>
              <a:t>Temporibus</a:t>
            </a:r>
            <a:r>
              <a:rPr lang="pt-BR" i="1" dirty="0" smtClean="0">
                <a:solidFill>
                  <a:schemeClr val="tx1"/>
                </a:solidFill>
              </a:rPr>
              <a:t> autem </a:t>
            </a:r>
            <a:r>
              <a:rPr lang="pt-BR" i="1" dirty="0" err="1" smtClean="0">
                <a:solidFill>
                  <a:schemeClr val="tx1"/>
                </a:solidFill>
              </a:rPr>
              <a:t>quibusdam</a:t>
            </a:r>
            <a:r>
              <a:rPr lang="pt-BR" i="1" dirty="0" smtClean="0">
                <a:solidFill>
                  <a:schemeClr val="tx1"/>
                </a:solidFill>
              </a:rPr>
              <a:t> et </a:t>
            </a:r>
            <a:r>
              <a:rPr lang="pt-BR" i="1" dirty="0" err="1" smtClean="0">
                <a:solidFill>
                  <a:schemeClr val="tx1"/>
                </a:solidFill>
              </a:rPr>
              <a:t>aut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officiis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debitis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aut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rerum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necessitatibus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saepe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eveniet</a:t>
            </a:r>
            <a:r>
              <a:rPr lang="pt-BR" i="1" dirty="0" smtClean="0">
                <a:solidFill>
                  <a:schemeClr val="tx1"/>
                </a:solidFill>
              </a:rPr>
              <a:t> ut et </a:t>
            </a:r>
            <a:r>
              <a:rPr lang="pt-BR" i="1" dirty="0" err="1" smtClean="0">
                <a:solidFill>
                  <a:schemeClr val="tx1"/>
                </a:solidFill>
              </a:rPr>
              <a:t>voluptates</a:t>
            </a:r>
            <a:r>
              <a:rPr lang="pt-BR" i="1" dirty="0" smtClean="0">
                <a:solidFill>
                  <a:schemeClr val="tx1"/>
                </a:solidFill>
              </a:rPr>
              <a:t>. </a:t>
            </a:r>
            <a:r>
              <a:rPr lang="pt-BR" i="1" dirty="0" err="1" smtClean="0">
                <a:solidFill>
                  <a:schemeClr val="tx1"/>
                </a:solidFill>
              </a:rPr>
              <a:t>Itaque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earum</a:t>
            </a:r>
            <a:r>
              <a:rPr lang="pt-BR" i="1" dirty="0" smtClean="0">
                <a:solidFill>
                  <a:schemeClr val="tx1"/>
                </a:solidFill>
              </a:rPr>
              <a:t> </a:t>
            </a:r>
            <a:r>
              <a:rPr lang="pt-BR" i="1" dirty="0" err="1" smtClean="0">
                <a:solidFill>
                  <a:schemeClr val="tx1"/>
                </a:solidFill>
              </a:rPr>
              <a:t>rerum</a:t>
            </a:r>
            <a:r>
              <a:rPr lang="pt-BR" i="1" dirty="0" smtClean="0">
                <a:solidFill>
                  <a:schemeClr val="tx1"/>
                </a:solidFill>
              </a:rPr>
              <a:t> hic </a:t>
            </a:r>
            <a:r>
              <a:rPr lang="pt-BR" i="1" dirty="0" err="1" smtClean="0">
                <a:solidFill>
                  <a:schemeClr val="tx1"/>
                </a:solidFill>
              </a:rPr>
              <a:t>tenetur</a:t>
            </a:r>
            <a:r>
              <a:rPr lang="pt-BR" i="1" dirty="0" smtClean="0">
                <a:solidFill>
                  <a:schemeClr val="tx1"/>
                </a:solidFill>
              </a:rPr>
              <a:t> a sapiente </a:t>
            </a:r>
            <a:r>
              <a:rPr lang="pt-BR" i="1" dirty="0" err="1" smtClean="0">
                <a:solidFill>
                  <a:schemeClr val="tx1"/>
                </a:solidFill>
              </a:rPr>
              <a:t>delectus</a:t>
            </a:r>
            <a:r>
              <a:rPr lang="pt-BR" i="1" dirty="0" smtClean="0">
                <a:solidFill>
                  <a:schemeClr val="tx1"/>
                </a:solidFill>
              </a:rPr>
              <a:t>. </a:t>
            </a:r>
            <a:r>
              <a:rPr lang="pt-BR" dirty="0" smtClean="0">
                <a:solidFill>
                  <a:schemeClr val="tx1"/>
                </a:solidFill>
              </a:rPr>
              <a:t>(</a:t>
            </a:r>
            <a:r>
              <a:rPr lang="pt-BR" dirty="0">
                <a:solidFill>
                  <a:schemeClr val="tx1"/>
                </a:solidFill>
              </a:rPr>
              <a:t>AUTOR, ano, p. nº</a:t>
            </a:r>
            <a:r>
              <a:rPr lang="pt-BR" dirty="0" smtClean="0">
                <a:solidFill>
                  <a:schemeClr val="tx1"/>
                </a:solidFill>
              </a:rPr>
              <a:t>)</a:t>
            </a:r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16" name="Picture Placeholder 2"/>
          <p:cNvSpPr txBox="1">
            <a:spLocks noChangeAspect="1"/>
          </p:cNvSpPr>
          <p:nvPr/>
        </p:nvSpPr>
        <p:spPr>
          <a:xfrm>
            <a:off x="15256041" y="24303789"/>
            <a:ext cx="11676849" cy="12368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 algn="ctr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6600" b="1" kern="1200">
                <a:solidFill>
                  <a:srgbClr val="7580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700" dirty="0">
                <a:solidFill>
                  <a:srgbClr val="16A085"/>
                </a:solidFill>
              </a:rPr>
              <a:t>VOCE PODE UTILIZAR ESSE </a:t>
            </a:r>
            <a:r>
              <a:rPr lang="pt-BR" sz="4700" dirty="0" smtClean="0">
                <a:solidFill>
                  <a:srgbClr val="16A085"/>
                </a:solidFill>
              </a:rPr>
              <a:t/>
            </a:r>
            <a:br>
              <a:rPr lang="pt-BR" sz="4700" dirty="0" smtClean="0">
                <a:solidFill>
                  <a:srgbClr val="16A085"/>
                </a:solidFill>
              </a:rPr>
            </a:br>
            <a:r>
              <a:rPr lang="pt-BR" sz="4700" dirty="0" smtClean="0">
                <a:solidFill>
                  <a:srgbClr val="16A085"/>
                </a:solidFill>
              </a:rPr>
              <a:t>ESPAÇO </a:t>
            </a:r>
            <a:r>
              <a:rPr lang="pt-BR" sz="4700" dirty="0">
                <a:solidFill>
                  <a:srgbClr val="16A085"/>
                </a:solidFill>
              </a:rPr>
              <a:t>PARA INSERIR </a:t>
            </a:r>
            <a:r>
              <a:rPr lang="pt-BR" sz="4700" dirty="0" smtClean="0">
                <a:solidFill>
                  <a:srgbClr val="16A085"/>
                </a:solidFill>
              </a:rPr>
              <a:t/>
            </a:r>
            <a:br>
              <a:rPr lang="pt-BR" sz="4700" dirty="0" smtClean="0">
                <a:solidFill>
                  <a:srgbClr val="16A085"/>
                </a:solidFill>
              </a:rPr>
            </a:br>
            <a:r>
              <a:rPr lang="pt-BR" sz="4700" dirty="0" smtClean="0">
                <a:solidFill>
                  <a:srgbClr val="16A085"/>
                </a:solidFill>
              </a:rPr>
              <a:t>IMAGENS </a:t>
            </a:r>
            <a:r>
              <a:rPr lang="pt-BR" sz="4700" dirty="0">
                <a:solidFill>
                  <a:srgbClr val="16A085"/>
                </a:solidFill>
              </a:rPr>
              <a:t>OU GRÁFICOS</a:t>
            </a:r>
            <a:endParaRPr lang="en-US" sz="4700" dirty="0">
              <a:solidFill>
                <a:srgbClr val="16A085"/>
              </a:solidFill>
            </a:endParaRPr>
          </a:p>
        </p:txBody>
      </p:sp>
      <p:sp>
        <p:nvSpPr>
          <p:cNvPr id="17" name="Espaço Reservado para Texto 20"/>
          <p:cNvSpPr txBox="1">
            <a:spLocks/>
          </p:cNvSpPr>
          <p:nvPr/>
        </p:nvSpPr>
        <p:spPr>
          <a:xfrm>
            <a:off x="1895475" y="41099874"/>
            <a:ext cx="9510462" cy="1032376"/>
          </a:xfrm>
          <a:prstGeom prst="rect">
            <a:avLst/>
          </a:prstGeom>
        </p:spPr>
        <p:txBody>
          <a:bodyPr/>
          <a:lstStyle>
            <a:lvl1pPr marL="0" indent="0" algn="l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4800" kern="1200">
                <a:solidFill>
                  <a:srgbClr val="7580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1600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107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150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193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z="3200" dirty="0"/>
              <a:t>Créditos, órgãos de fomento, colaboradores, marcas, siglas de apoios, patrocinadores, parceiros</a:t>
            </a:r>
          </a:p>
        </p:txBody>
      </p:sp>
      <p:sp>
        <p:nvSpPr>
          <p:cNvPr id="18" name="Espaço Reservado para Texto 20"/>
          <p:cNvSpPr txBox="1">
            <a:spLocks/>
          </p:cNvSpPr>
          <p:nvPr/>
        </p:nvSpPr>
        <p:spPr>
          <a:xfrm>
            <a:off x="14876492" y="39896716"/>
            <a:ext cx="12056400" cy="2235534"/>
          </a:xfrm>
          <a:prstGeom prst="rect">
            <a:avLst/>
          </a:prstGeom>
        </p:spPr>
        <p:txBody>
          <a:bodyPr/>
          <a:lstStyle>
            <a:lvl1pPr marL="0" indent="0" algn="r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4800" kern="1200">
                <a:solidFill>
                  <a:srgbClr val="7580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1600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107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150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193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z="2400" dirty="0"/>
              <a:t>SOBRENOME do autor, Nome. </a:t>
            </a:r>
            <a:r>
              <a:rPr lang="pt-BR" sz="2400" b="1" dirty="0"/>
              <a:t>Título: </a:t>
            </a:r>
            <a:r>
              <a:rPr lang="pt-BR" sz="2400" dirty="0"/>
              <a:t>subtítulo (se houver, sem negrito). nº. ed. (número de edição, se houver). Cidade: Editora, ano.</a:t>
            </a:r>
            <a:br>
              <a:rPr lang="pt-BR" sz="2400" dirty="0"/>
            </a:br>
            <a:r>
              <a:rPr lang="pt-BR" sz="2400" dirty="0"/>
              <a:t>SOBRENOME do autor, Nome. </a:t>
            </a:r>
            <a:r>
              <a:rPr lang="pt-BR" sz="2400" b="1" dirty="0"/>
              <a:t>Título:</a:t>
            </a:r>
            <a:r>
              <a:rPr lang="pt-BR" sz="2400" dirty="0"/>
              <a:t> subtítulo (se houver, sem negrito). nº. ed. (número de edição, se houver). Cidade: Editora, ano.</a:t>
            </a:r>
            <a:br>
              <a:rPr lang="pt-BR" sz="2400" dirty="0"/>
            </a:br>
            <a:r>
              <a:rPr lang="pt-BR" sz="2400" dirty="0"/>
              <a:t>SOBRENOME do autor, Nome. </a:t>
            </a:r>
            <a:r>
              <a:rPr lang="pt-BR" sz="2400" b="1" dirty="0"/>
              <a:t>Título:</a:t>
            </a:r>
            <a:r>
              <a:rPr lang="pt-BR" sz="2400" dirty="0"/>
              <a:t> subtítulo (se houver, sem negrito). nº. ed. (número de edição, se houver). Cidade: Editora, ano.</a:t>
            </a:r>
          </a:p>
        </p:txBody>
      </p:sp>
      <p:sp>
        <p:nvSpPr>
          <p:cNvPr id="19" name="Espaço Reservado para Texto 4"/>
          <p:cNvSpPr txBox="1">
            <a:spLocks/>
          </p:cNvSpPr>
          <p:nvPr/>
        </p:nvSpPr>
        <p:spPr>
          <a:xfrm>
            <a:off x="971550" y="5459634"/>
            <a:ext cx="26889075" cy="3058723"/>
          </a:xfrm>
          <a:prstGeom prst="rect">
            <a:avLst/>
          </a:prstGeom>
        </p:spPr>
        <p:txBody>
          <a:bodyPr/>
          <a:lstStyle>
            <a:lvl1pPr marL="0" indent="0" algn="ctr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5500" b="1" kern="1200" baseline="0">
                <a:solidFill>
                  <a:srgbClr val="4B55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440043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86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129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172" indent="0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440"/>
              </a:lnSpc>
            </a:pPr>
            <a:r>
              <a:rPr lang="pt-BR" sz="7200" kern="0" dirty="0">
                <a:solidFill>
                  <a:schemeClr val="bg1"/>
                </a:solidFill>
              </a:rPr>
              <a:t>Título do trabalho para você substituir. Use no máximo </a:t>
            </a:r>
            <a:br>
              <a:rPr lang="pt-BR" sz="7200" kern="0" dirty="0">
                <a:solidFill>
                  <a:schemeClr val="bg1"/>
                </a:solidFill>
              </a:rPr>
            </a:br>
            <a:r>
              <a:rPr lang="pt-BR" sz="7200" kern="0" dirty="0" smtClean="0">
                <a:solidFill>
                  <a:schemeClr val="bg1"/>
                </a:solidFill>
              </a:rPr>
              <a:t>três </a:t>
            </a:r>
            <a:r>
              <a:rPr lang="pt-BR" sz="7200" kern="0" dirty="0">
                <a:solidFill>
                  <a:schemeClr val="bg1"/>
                </a:solidFill>
              </a:rPr>
              <a:t>linhas. Quando precisar mais, reduzir a </a:t>
            </a:r>
            <a:r>
              <a:rPr lang="pt-BR" sz="7200" kern="0" dirty="0" smtClean="0">
                <a:solidFill>
                  <a:schemeClr val="bg1"/>
                </a:solidFill>
              </a:rPr>
              <a:t>fonte. </a:t>
            </a:r>
            <a:br>
              <a:rPr lang="pt-BR" sz="7200" kern="0" dirty="0" smtClean="0">
                <a:solidFill>
                  <a:schemeClr val="bg1"/>
                </a:solidFill>
              </a:rPr>
            </a:br>
            <a:r>
              <a:rPr lang="pt-BR" sz="7200" kern="0" dirty="0" smtClean="0">
                <a:solidFill>
                  <a:schemeClr val="bg1"/>
                </a:solidFill>
              </a:rPr>
              <a:t>Se </a:t>
            </a:r>
            <a:r>
              <a:rPr lang="pt-BR" sz="7200" kern="0" dirty="0">
                <a:solidFill>
                  <a:schemeClr val="bg1"/>
                </a:solidFill>
              </a:rPr>
              <a:t>o título for pequeno, aumente a fonte.</a:t>
            </a:r>
            <a:endParaRPr lang="pt-BR" sz="7200" kern="0" dirty="0">
              <a:solidFill>
                <a:schemeClr val="bg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9688961" y="37491922"/>
            <a:ext cx="779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 smtClean="0"/>
              <a:t>Legenda da imagem.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98477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</TotalTime>
  <Words>382</Words>
  <Application>Microsoft Office PowerPoint</Application>
  <PresentationFormat>Personalizar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Andrei henrique savi</dc:creator>
  <cp:lastModifiedBy>Andrei henrique savi</cp:lastModifiedBy>
  <cp:revision>8</cp:revision>
  <dcterms:created xsi:type="dcterms:W3CDTF">2017-04-12T17:45:43Z</dcterms:created>
  <dcterms:modified xsi:type="dcterms:W3CDTF">2017-04-12T18:47:53Z</dcterms:modified>
</cp:coreProperties>
</file>